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100" d="100"/>
          <a:sy n="100" d="100"/>
        </p:scale>
        <p:origin x="45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08472-00E6-45CE-B0AF-DE80AF1131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70BCDE-D46F-4795-9F88-4D309F2A4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F3A3E-1846-4260-8379-5A6411970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F33CE-6C6A-42A6-AB37-CFBF906F6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1DEC1-C9F2-435D-9C58-BED93377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592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04ACA-A61A-4886-AA96-5CF001D06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C4D103-338C-4271-B224-401F7F4E8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FE003-79B5-4153-89F5-60AB8F0AD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AD888-FA4E-418A-9335-6C5C97E90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1A145-127E-4A29-904A-9E220DEC3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1095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3BF78F-B34E-435D-8AEE-BEFFECF9FF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F50B1-5980-418E-980D-70154B2F2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00B1E-B9B2-4524-B1A8-48A7D302D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35681-8DAD-4331-BBD4-795244201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A3564-EE02-4C47-86AD-8A17406F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246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FE53F-5BBC-4C74-9C6F-1F6A13454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0D2C1-646B-4173-A7CD-E7D9A445F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14C2B-D5B8-40C7-A5CE-C98B53D53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B8605-E068-4EF6-958C-94153B5FD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653F2-32AA-4FF7-8722-08AD6CEFD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886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3D010-62B4-49B6-850C-5541BFBC8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7DA25-D68A-4884-A2CD-AA1A4784B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54C82-DB60-43D9-8A1D-441C14AFD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379D7-A637-4A20-BC00-17A6ED4E0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393FB-C4DA-4097-8DF7-8A127553E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491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18853-CF81-45BF-89F9-5EBC11C44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5D973-F1CF-4E3F-8152-12B157405E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64185-1984-4AFE-8A12-C2227432AB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3D387-EEE5-406B-8682-448700BE4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4F060-1102-4725-9095-58E1EEDB4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AB803-1152-404C-8D39-5AF4D720D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0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E65D9-25EA-464C-98F2-96AB5887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D1546-89AC-4E1F-B002-289485BF4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C02D2F-FF82-4870-AA51-EFC3152297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569943-57F5-45E3-8F02-9FB3BD18A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E58417-F7F3-4A75-BDDA-5D939E6368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8A2CB3-B9A7-465F-AE18-870BF9AAA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70019E-E095-4CB9-933B-A439F136E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92FDF8-CFDB-4B8D-9661-AE7E0CD7D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040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361B-B8DE-421E-AD2F-69DAB3DE3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17E727-9B35-427E-80CE-E960A8EB2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03A32E-2B3B-46DD-A2AD-69534B94E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2CDCA-A292-43B7-9DB8-0180883D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866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EC4D35-A756-4F15-ACA0-BA0F2FA62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134CF0-CC04-41C7-ADCA-F9965FE2E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1C824-3EF5-4E97-964A-ABF0F879A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439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A950-BEC0-48F1-AE3B-2297797F0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641F9-8D80-437D-9A04-0904B14C4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AEC38-CB9D-438A-8A9D-772773D48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95DC14-D027-4927-9C07-C6C08361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E4738-D48A-4A98-9FC0-7F3AE0137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9E08F-7198-4627-BF28-813331A9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5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6329B-4A1A-4EA0-9B43-472200FAB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15EFBE-AA3E-44B3-A8CD-5E9AE1A1D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9EA474-D64E-4391-93CC-6FA7AC95D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ADBCC-CE97-44F7-A266-11E7CB07E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8A4906-3DE4-446A-B04B-1B615E965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B79C7-FABB-4506-AC84-E631F8027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231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A9E0B7-99B4-4D95-BE68-8D2846D6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340A8-616C-47B8-9E9F-49B25E3C5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2F016-ED4A-439E-97FA-DC59D10E14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7C7BE-4CE0-4D4D-921C-82B6B61C72B3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D2D7B-F1FE-4AA9-BE5A-3B3FDF383E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DE453-A635-4C87-86D1-1B491BFAD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8196A2-4EDC-454D-A026-D688334E94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2688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336E3-EB67-484F-9AB0-EAA6E7945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Lib Indexer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748B9E-DE61-4595-95DF-ACC35EFE2D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Indexing books with unique labels in library shelves</a:t>
            </a:r>
          </a:p>
          <a:p>
            <a:endParaRPr lang="en-US" dirty="0"/>
          </a:p>
          <a:p>
            <a:r>
              <a:rPr lang="en-US" sz="1800" dirty="0"/>
              <a:t>Anna </a:t>
            </a:r>
            <a:r>
              <a:rPr lang="en-US" sz="1800" dirty="0" err="1"/>
              <a:t>Berezhinskaya</a:t>
            </a:r>
            <a:r>
              <a:rPr lang="en-US" sz="1800" dirty="0"/>
              <a:t>, Anand Eichner, Laurenz Fiala, Aleksandar </a:t>
            </a:r>
            <a:r>
              <a:rPr lang="en-US" sz="1800" dirty="0" err="1"/>
              <a:t>Vucenovic</a:t>
            </a:r>
            <a:r>
              <a:rPr lang="en-US" sz="1800" dirty="0"/>
              <a:t>, Jansen Wu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822638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17C4-4700-4553-AA5D-2E250C11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</a:t>
            </a:r>
          </a:p>
        </p:txBody>
      </p:sp>
      <p:pic>
        <p:nvPicPr>
          <p:cNvPr id="10" name="Picture Placeholder 9" descr="A picture containing indoor, table, bottle, shelf&#10;&#10;Description automatically generated">
            <a:extLst>
              <a:ext uri="{FF2B5EF4-FFF2-40B4-BE49-F238E27FC236}">
                <a16:creationId xmlns:a16="http://schemas.microsoft.com/office/drawing/2014/main" id="{ACBC911F-5E5A-4B52-B008-1C22A9FB28A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" b="909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6DB438-E8A7-47D9-AFD9-D5DA4D186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Image of bookshelf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Books may not be tilted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Have a unique TU-bib label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Image must be sharp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Image must have readable labels</a:t>
            </a:r>
          </a:p>
        </p:txBody>
      </p:sp>
    </p:spTree>
    <p:extLst>
      <p:ext uri="{BB962C8B-B14F-4D97-AF65-F5344CB8AC3E}">
        <p14:creationId xmlns:p14="http://schemas.microsoft.com/office/powerpoint/2010/main" val="3297737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A6F9-E7D9-4362-A531-5D9910F2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Detect Shelves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4E50475-4483-48A7-9635-B2360051010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954" b="95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ED725-6BDF-49C7-83CA-51735694A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Find shelves with Hough Transform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Shelf boards may not be tilted by more than 30°</a:t>
            </a:r>
          </a:p>
          <a:p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Perspective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TBD: Relative size of a single shelf for label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76109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A6F9-E7D9-4362-A531-5D9910F2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Label detection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ED725-6BDF-49C7-83CA-51735694A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TBD: Harris corner detector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Integral imaging for labels (brightness / darkness ratio)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Min/max-label size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TBI: Heuristics to eliminate duplicates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6F3402F2-67B9-439A-9FDC-9AB1467D9A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0564" b="20564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C94B8F7E-8194-4F15-84F0-B1FBA9B47A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486" b="20486"/>
          <a:stretch>
            <a:fillRect/>
          </a:stretch>
        </p:blipFill>
        <p:spPr>
          <a:xfrm>
            <a:off x="5335588" y="1139825"/>
            <a:ext cx="6172200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60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A6F9-E7D9-4362-A531-5D9910F2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Label-coordinates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ED725-6BDF-49C7-83CA-51735694A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Put all label candidates into a custom coordinate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872057C-035D-4282-84CC-D056A2BABF12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769762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A6F9-E7D9-4362-A531-5D9910F2A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Optical Character Recognition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ED725-6BDF-49C7-83CA-51735694A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 err="1"/>
              <a:t>Preprocessing</a:t>
            </a:r>
            <a:endParaRPr lang="en-GB" sz="24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Noise removal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Upscale label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Straighten image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Remove lines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Template matching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26 uppercase letters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200" dirty="0"/>
              <a:t>10 digits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6218D3E-BF1C-4F82-B993-95E168825F7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38277" r="-38277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185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579A4-F207-4DA1-B5DF-079C78BF1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Thanks for listening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9E5C5-4167-4F31-A89E-323981B9D7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Picture 6" descr="A cat sitting on a table&#10;&#10;Description automatically generated">
            <a:extLst>
              <a:ext uri="{FF2B5EF4-FFF2-40B4-BE49-F238E27FC236}">
                <a16:creationId xmlns:a16="http://schemas.microsoft.com/office/drawing/2014/main" id="{B3460218-2748-4F50-A8EC-833A14AD7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394" y="764050"/>
            <a:ext cx="2372056" cy="23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75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137</Words>
  <Application>Microsoft Office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Lib Indexer</vt:lpstr>
      <vt:lpstr>Input</vt:lpstr>
      <vt:lpstr>Detect Shelves</vt:lpstr>
      <vt:lpstr>Label detection</vt:lpstr>
      <vt:lpstr>Label-coordinates</vt:lpstr>
      <vt:lpstr>Optical Character Recognition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 Indexer</dc:title>
  <dc:creator>Laurenz Fiala</dc:creator>
  <cp:lastModifiedBy>Laurenz Fiala</cp:lastModifiedBy>
  <cp:revision>10</cp:revision>
  <dcterms:created xsi:type="dcterms:W3CDTF">2019-11-28T14:58:43Z</dcterms:created>
  <dcterms:modified xsi:type="dcterms:W3CDTF">2019-11-28T15:57:38Z</dcterms:modified>
</cp:coreProperties>
</file>

<file path=docProps/thumbnail.jpeg>
</file>